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22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6A7A71-3631-4193-B696-B4927D4C8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44BDCB-8C83-4564-8B15-EB8901A2D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2947B5-CCF3-4B6E-AD12-5F05135BA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30BAB3-7CC2-484E-8BDD-34AE96862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9D6743-099D-482A-8808-C7334829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74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522EA9-7FDE-46BB-9658-5A4B642B8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62403D0-C03F-4EA1-92F9-D9F15C30D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94A46-1977-42F4-8784-088279F3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AFDB29-5338-4441-8A52-35BED0DFA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632BD1-5FC9-4305-89E4-17EBAA46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81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C7EA5C-BCAF-4CAC-BC81-78DF9E97D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4701CD-13A7-4A98-AE53-636BA8241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0E5ECE-38D8-485F-B979-2C3CE0FFC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F71E6-D2CB-4265-973E-5490B8C35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3123A8-6971-4D91-8E06-860C21587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01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1E6F42-0203-4DE1-AD15-BE29B50F4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49FBB7-BB1D-454F-A888-8B97CA2D7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19358B-1FE0-42C7-A4BF-35DDF309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9266DE-7C0E-4F63-87B3-7A56B0D9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B5BB62-D360-4400-8060-959E4A889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90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18F0E1-1009-4DD8-929E-C66F10A38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3BCEA8-3448-445C-A6F9-A3D44B23A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F58E41-4D37-49F5-9EAD-07F19F09F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DB866D-8AB7-4740-8313-D21C65A5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7A853E-8BE8-4568-BE87-ECD8CAECC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42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562BA7-57DC-4B32-82B1-B1C0C99A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56750F-E557-4069-BB16-B042602D5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D29838-F4E9-4C4A-B6BE-4D6870994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E972AD-1612-47D7-9268-C8488BBA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D4BEA8-323F-4972-B79F-C477807C2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4CC9B0-CA6B-4B7B-AFA7-EAC4AFFDF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70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FDD2F0-DB33-4AE6-81CA-9A997347D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14871B-DE7F-4C85-A96F-5FC73B5BD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D81A92-09F3-4ABB-908C-1A5392D18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4968090-93CA-4CF9-BE74-146403E765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AA65B60-A32B-4995-A4C7-9F9155AC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533253D-8891-42A5-9830-74F656B19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C1CC83-4677-4E5B-80B2-AA8A499C6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02FF0C-3830-4956-88E3-52A1C2D8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66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87CAD-6492-4E0F-BF47-69F06A278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1AEE2B4-E28A-4CB8-8220-4C8793497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7710B74-3B64-4BF4-8BC0-DE2CCC32E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D4A5226-D71F-4179-8436-47EF66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20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365134-FB1E-4A6D-B5FA-D5B19740E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4E49F5-742D-4FC8-AF1C-20AC20C2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097131-C73F-4A52-BF81-BBCF69CC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19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F8FE8C-A993-44A7-AA83-05FDB6333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42B1C3-CE17-432A-8413-449D9E07C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CB1646-617B-4C07-8CFC-09C5C89C6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ABB4ED-A37F-4735-919D-DCDBB311A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DD95505-DE25-4E0E-B651-23B51C285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0FCBAA-B2BA-4E78-B458-1126EB00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2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6E9F7C-8408-42E9-AF23-F0374A4DC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D6800D-E036-49A2-A8BB-8B314FE6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31A75C-1CDC-4BF5-9FDC-30D7C5BA7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91E638-F16C-4D53-BBAC-2A9A5D0E8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D899EE-3A3A-498C-99BF-FBD798A8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D5607F-683A-443A-8862-9EF8C38A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74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F3C035-AEB3-42F7-A969-44474DF17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BBB963-7BD2-44F8-879F-894D96535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D5790E-5083-4A66-98C4-EB422A38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FE4E-9AAC-43E7-9645-30B78BC26F63}" type="datetimeFigureOut">
              <a:rPr kumimoji="1" lang="ja-JP" altLang="en-US" smtClean="0"/>
              <a:t>2020/8/23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912F1F-816F-444F-AF06-A2F7079F8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18E2D7-04E0-421F-9B8D-DDE3EBBFC1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CEFD-66E0-4090-8DD0-5F2E1EBB5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87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6709A0-AE54-43D0-8814-E11ADFE14971}"/>
              </a:ext>
            </a:extLst>
          </p:cNvPr>
          <p:cNvSpPr/>
          <p:nvPr/>
        </p:nvSpPr>
        <p:spPr>
          <a:xfrm>
            <a:off x="0" y="6341165"/>
            <a:ext cx="12192000" cy="516835"/>
          </a:xfrm>
          <a:prstGeom prst="rect">
            <a:avLst/>
          </a:prstGeom>
          <a:solidFill>
            <a:srgbClr val="0070C0">
              <a:alpha val="79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5C2DD69-581D-4D9E-BD28-99DE2D3F4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04" y="6447012"/>
            <a:ext cx="1504212" cy="30514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385BD4C-9B0D-45E5-ABDA-F297C5ADE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605" y="844570"/>
            <a:ext cx="2269226" cy="755243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4C22B9E-FF23-45BB-AA2D-5A3D97DCFF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741" y="1053681"/>
            <a:ext cx="1924759" cy="348722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4A90625-A178-4916-9720-875141698FED}"/>
              </a:ext>
            </a:extLst>
          </p:cNvPr>
          <p:cNvSpPr txBox="1"/>
          <p:nvPr/>
        </p:nvSpPr>
        <p:spPr>
          <a:xfrm>
            <a:off x="393324" y="112205"/>
            <a:ext cx="315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Existing Investors</a:t>
            </a:r>
            <a:endParaRPr lang="ja-JP" altLang="en-US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97550F2-9D22-4AEF-8861-6BAA1CD09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8638" y="1635853"/>
            <a:ext cx="4504059" cy="391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7457" rIns="0" bIns="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I believe that the area of health care that </a:t>
            </a:r>
            <a:r>
              <a:rPr lang="en-US" altLang="ja-JP" i="0" u="none" strike="noStrik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Medmain</a:t>
            </a: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is challenging is an industry that is driven by the passion of doctors and other health care professionals.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We have continued to invest to ensure that we can support them focus on where that passion can be better utilized, and that we can create a future that underpins the quality of healthcare.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i="0" u="none" strike="noStrike" dirty="0"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Dogan beta, Inc.</a:t>
            </a:r>
            <a:r>
              <a:rPr lang="ja-JP" altLang="en-US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　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b="1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游ゴシック" panose="020B0400000000000000" pitchFamily="50" charset="-128"/>
              </a:rPr>
              <a:t>Director &amp; Partner </a:t>
            </a:r>
            <a:r>
              <a:rPr lang="en-US" altLang="ja-JP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Reito Watanabe</a:t>
            </a:r>
            <a:endParaRPr kumimoji="0" lang="en-US" altLang="ja-JP" b="1" dirty="0">
              <a:solidFill>
                <a:srgbClr val="002060"/>
              </a:solidFill>
              <a:latin typeface="Century Gothic" panose="020B0502020202020204" pitchFamily="34" charset="0"/>
              <a:ea typeface="Monaco"/>
            </a:endParaRP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82F392BA-6BD0-41F8-BCFF-F93D68BAB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303" y="1635853"/>
            <a:ext cx="5027364" cy="391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7457" rIns="0" bIns="17457" numCol="1" anchor="ctr" anchorCtr="0" compatLnSpc="1">
            <a:prstTxWarp prst="textNoShape">
              <a:avLst/>
            </a:prstTxWarp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We honor </a:t>
            </a:r>
            <a:r>
              <a:rPr lang="en-US" altLang="ja-JP" i="0" u="none" strike="noStrik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Medmain's</a:t>
            </a: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vision and commitment to improving its technological capabilities. </a:t>
            </a:r>
            <a:r>
              <a:rPr lang="en-US" altLang="ja-JP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Medmain</a:t>
            </a: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seeks to use technology to solve the challenges of a chronic shortage of pathologists and </a:t>
            </a:r>
            <a:r>
              <a:rPr lang="en-US" altLang="ja-JP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the time that patients wait for diagnostic results</a:t>
            </a: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, helping to reduce the burden on both healthcare providers and beneficiaries.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altLang="ja-JP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With this funding, which includes support from several hospital groups, we look forward to their further growth in the future.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altLang="ja-JP" i="0" u="none" strike="noStrike" dirty="0"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altLang="ja-JP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DEEPCORE Inc.</a:t>
            </a:r>
            <a:endParaRPr lang="en-US" altLang="ja-JP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altLang="ja-JP" b="1" i="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President &amp; CEO  </a:t>
            </a:r>
            <a:r>
              <a:rPr lang="en-US" altLang="ja-JP" b="1" i="0" u="none" strike="noStrik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Katsumasa</a:t>
            </a:r>
            <a:r>
              <a:rPr lang="en-US" altLang="ja-JP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Niki</a:t>
            </a:r>
            <a:r>
              <a:rPr lang="ja-JP" altLang="en-US" b="1" i="0" u="none" strike="noStrik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　</a:t>
            </a:r>
            <a:endParaRPr kumimoji="0" lang="ja-JP" altLang="ja-JP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76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158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Century Gothic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yoshi@medmain.com</dc:creator>
  <cp:lastModifiedBy> </cp:lastModifiedBy>
  <cp:revision>17</cp:revision>
  <dcterms:created xsi:type="dcterms:W3CDTF">2020-08-18T02:26:21Z</dcterms:created>
  <dcterms:modified xsi:type="dcterms:W3CDTF">2020-08-23T10:45:22Z</dcterms:modified>
</cp:coreProperties>
</file>